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  <p:sldId id="260" r:id="rId9"/>
    <p:sldId id="261" r:id="rId10"/>
    <p:sldId id="265" r:id="rId11"/>
    <p:sldId id="262" r:id="rId12"/>
    <p:sldId id="266" r:id="rId13"/>
    <p:sldId id="263" r:id="rId14"/>
    <p:sldId id="264" r:id="rId15"/>
    <p:sldId id="267" r:id="rId16"/>
    <p:sldId id="290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92" r:id="rId27"/>
    <p:sldId id="291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3" r:id="rId42"/>
    <p:sldId id="294" r:id="rId43"/>
    <p:sldId id="295" r:id="rId44"/>
    <p:sldId id="296" r:id="rId45"/>
    <p:sldId id="297" r:id="rId46"/>
    <p:sldId id="298" r:id="rId47"/>
    <p:sldId id="301" r:id="rId48"/>
    <p:sldId id="299" r:id="rId49"/>
    <p:sldId id="300" r:id="rId50"/>
    <p:sldId id="302" r:id="rId5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D88"/>
    <a:srgbClr val="385723"/>
    <a:srgbClr val="0EA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gradFill flip="none" rotWithShape="1">
          <a:gsLst>
            <a:gs pos="12000">
              <a:schemeClr val="accent6"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786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F04D57-DA76-471D-B764-EA878C9ECB8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0E13E8-5B0C-4BC8-9557-93719830C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33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F04D57-DA76-471D-B764-EA878C9ECB8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0E13E8-5B0C-4BC8-9557-93719830C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12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F04D57-DA76-471D-B764-EA878C9ECB8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0E13E8-5B0C-4BC8-9557-93719830C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35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F04D57-DA76-471D-B764-EA878C9ECB8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0E13E8-5B0C-4BC8-9557-93719830C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79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F04D57-DA76-471D-B764-EA878C9ECB8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0E13E8-5B0C-4BC8-9557-93719830C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77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F04D57-DA76-471D-B764-EA878C9ECB8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0E13E8-5B0C-4BC8-9557-93719830C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8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F04D57-DA76-471D-B764-EA878C9ECB8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0E13E8-5B0C-4BC8-9557-93719830C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28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F04D57-DA76-471D-B764-EA878C9ECB8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0E13E8-5B0C-4BC8-9557-93719830C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40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F04D57-DA76-471D-B764-EA878C9ECB8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0E13E8-5B0C-4BC8-9557-93719830C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13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F04D57-DA76-471D-B764-EA878C9ECB84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0E13E8-5B0C-4BC8-9557-93719830CE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39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6"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6145" y="77118"/>
            <a:ext cx="1135119" cy="95846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21" y="248467"/>
            <a:ext cx="1114465" cy="588815"/>
          </a:xfrm>
          <a:prstGeom prst="rect">
            <a:avLst/>
          </a:prstGeom>
        </p:spPr>
      </p:pic>
      <p:sp>
        <p:nvSpPr>
          <p:cNvPr id="9" name="ZoneTexte 8"/>
          <p:cNvSpPr txBox="1"/>
          <p:nvPr userDrawn="1"/>
        </p:nvSpPr>
        <p:spPr>
          <a:xfrm>
            <a:off x="9881751" y="6611779"/>
            <a:ext cx="23102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Label FFBB Citoyen MAIF 2021-2022</a:t>
            </a:r>
          </a:p>
        </p:txBody>
      </p:sp>
    </p:spTree>
    <p:extLst>
      <p:ext uri="{BB962C8B-B14F-4D97-AF65-F5344CB8AC3E}">
        <p14:creationId xmlns:p14="http://schemas.microsoft.com/office/powerpoint/2010/main" val="59492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r>
              <a:rPr lang="fr-FR" dirty="0">
                <a:solidFill>
                  <a:srgbClr val="009D88"/>
                </a:solidFill>
                <a:latin typeface="FFBB" panose="02000000000000000000" pitchFamily="50" charset="0"/>
              </a:rPr>
              <a:t>LABEL FFBB CITOYEN MAIF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Numéro du club – Nom du club</a:t>
            </a:r>
          </a:p>
        </p:txBody>
      </p:sp>
    </p:spTree>
    <p:extLst>
      <p:ext uri="{BB962C8B-B14F-4D97-AF65-F5344CB8AC3E}">
        <p14:creationId xmlns:p14="http://schemas.microsoft.com/office/powerpoint/2010/main" val="2076496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1867" y="-1"/>
            <a:ext cx="9008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n°8 : Menez vous des actions luttant contre les violences (Harcèlement, bizutage, cyber violence…)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1902168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n°9 : Mettez-vous en place des réunions d'information (ou autres) des parents en vue de les sensibiliser sur les "bons comportements" ou favorisant leur intégration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1616694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n°10 : Organisez-vous des actions de sensibilisation et mettez-vous en œuvre des actions liées à la diététique adaptée aux sportifs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2601111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n°11 : Organisez-vous des actions de sensibilisation et mettez vous en œuvre des actions liées à la lutte contre le dopage, addictions et conduites à risques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4024743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n°12 : Autre(s) action(s) de votre club en lien avec cette thématique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4288138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n°13 : Limitez-vous la production de déchets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Environnement et Transition </a:t>
            </a:r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Ecologique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416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8668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n°14 : Pratiquez-vous le covoiturage ou l’utilisation des transports collectifs 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Environnement et Transition </a:t>
            </a:r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Ecologique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647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n°15 : Participez-vous à la collecte sélective mise en place par le propriétaire de vos installations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Environnement et Transition </a:t>
            </a:r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Ecologique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103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n°16 : Pour vos goûters/collation/repas..., proposez-vous des produits de saison ou issus de l’agriculture locale, biologique ou équitable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Environnement et Transition </a:t>
            </a:r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Ecologique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323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n°17 : Êtes-vous à l'initiative de la mise en place d'une collecte sélective dans vos installations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Environnement et Transition </a:t>
            </a:r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Ecologique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21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0278" y="372533"/>
            <a:ext cx="4467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Voici en quelques lignes notre démarche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04293" y="993156"/>
            <a:ext cx="10965131" cy="36933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Notre démarche…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321743" y="6366933"/>
            <a:ext cx="93471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Voici le lien vers notre site : 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461682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n°18 : Dématérialisez-vous la partie administrative du club (convocation, transmission d'information …)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Environnement et Transition </a:t>
            </a:r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Ecologique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65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n°19 : Installez-vous des points d’information sur le développement durable (avec le soutien d’une association locale…)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Environnement et Transition </a:t>
            </a:r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Ecologique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200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n°20 : Avez-vous une éco-charte dans votre club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Environnement et Transition </a:t>
            </a:r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Ecologique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604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n°21 : Incitez-vous/informez-vous sur les économies d’énergie (lumière, eau, chauffage…)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Environnement et Transition </a:t>
            </a:r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Ecologique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250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n°22 : Autre(s) action(s) de votre club en lien avec cette thématique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Environnement et Transition </a:t>
            </a:r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Ecologique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139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n°23 : Utilisez-vous la campagne "une différence / un différend"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Intégration et Diversité</a:t>
            </a:r>
          </a:p>
        </p:txBody>
      </p:sp>
    </p:spTree>
    <p:extLst>
      <p:ext uri="{BB962C8B-B14F-4D97-AF65-F5344CB8AC3E}">
        <p14:creationId xmlns:p14="http://schemas.microsoft.com/office/powerpoint/2010/main" val="8333615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n°24 : Avez-vous mis en place  des actions d’information et de sensibilisation en partenariat avec des associations locales ? 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Intégration et Diversité</a:t>
            </a:r>
          </a:p>
        </p:txBody>
      </p:sp>
    </p:spTree>
    <p:extLst>
      <p:ext uri="{BB962C8B-B14F-4D97-AF65-F5344CB8AC3E}">
        <p14:creationId xmlns:p14="http://schemas.microsoft.com/office/powerpoint/2010/main" val="2938468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n°25 : Mettez-vous en place des actions intergénérationnelles 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Intégration et Diversité</a:t>
            </a:r>
          </a:p>
        </p:txBody>
      </p:sp>
    </p:spTree>
    <p:extLst>
      <p:ext uri="{BB962C8B-B14F-4D97-AF65-F5344CB8AC3E}">
        <p14:creationId xmlns:p14="http://schemas.microsoft.com/office/powerpoint/2010/main" val="1469861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n°26 : Mettez-vous en place des pratiques sportives adaptées aux personnes en situation de handicap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Intégration et Diversité</a:t>
            </a:r>
          </a:p>
        </p:txBody>
      </p:sp>
    </p:spTree>
    <p:extLst>
      <p:ext uri="{BB962C8B-B14F-4D97-AF65-F5344CB8AC3E}">
        <p14:creationId xmlns:p14="http://schemas.microsoft.com/office/powerpoint/2010/main" val="41389362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n°27 : Mettez-vous en place la pratique de "Basket Inclusif" ? 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Intégration et Diversité</a:t>
            </a:r>
          </a:p>
        </p:txBody>
      </p:sp>
    </p:spTree>
    <p:extLst>
      <p:ext uri="{BB962C8B-B14F-4D97-AF65-F5344CB8AC3E}">
        <p14:creationId xmlns:p14="http://schemas.microsoft.com/office/powerpoint/2010/main" val="78448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2411" y="0"/>
            <a:ext cx="7635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n°1 : Utilisez-vous la campagne "Un supporter ou insupportable"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32093234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n°28 : Autre(s) action(s) de votre club en lien avec cette thématique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Intégration et Diversité</a:t>
            </a:r>
          </a:p>
        </p:txBody>
      </p:sp>
    </p:spTree>
    <p:extLst>
      <p:ext uri="{BB962C8B-B14F-4D97-AF65-F5344CB8AC3E}">
        <p14:creationId xmlns:p14="http://schemas.microsoft.com/office/powerpoint/2010/main" val="650336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n°29 : Favorisez-vous la participation des publics en difficultés (tarification sociale, jeunes, adultes, personnes âgées, cotisation, entrée public…)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Solidarité et Partage</a:t>
            </a:r>
          </a:p>
        </p:txBody>
      </p:sp>
    </p:spTree>
    <p:extLst>
      <p:ext uri="{BB962C8B-B14F-4D97-AF65-F5344CB8AC3E}">
        <p14:creationId xmlns:p14="http://schemas.microsoft.com/office/powerpoint/2010/main" val="2724506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n°30 : Mettez-vous en place des partenariats avec des associations "caritative solidarité partage" 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Solidarité et Partage</a:t>
            </a:r>
          </a:p>
        </p:txBody>
      </p:sp>
    </p:spTree>
    <p:extLst>
      <p:ext uri="{BB962C8B-B14F-4D97-AF65-F5344CB8AC3E}">
        <p14:creationId xmlns:p14="http://schemas.microsoft.com/office/powerpoint/2010/main" val="12190923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n°31 : Mettez-vous en place un "Centre Génération Basket" ou équivalent (durant les vacances, gratuit, ouvert aux licenciés ou non)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Solidarité et Partage</a:t>
            </a:r>
          </a:p>
        </p:txBody>
      </p:sp>
    </p:spTree>
    <p:extLst>
      <p:ext uri="{BB962C8B-B14F-4D97-AF65-F5344CB8AC3E}">
        <p14:creationId xmlns:p14="http://schemas.microsoft.com/office/powerpoint/2010/main" val="9811939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n°32 : Êtes-vous engagé dans des dispositifs de mutualisation (matériel, emploi, achats …)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Solidarité et Partage</a:t>
            </a:r>
          </a:p>
        </p:txBody>
      </p:sp>
    </p:spTree>
    <p:extLst>
      <p:ext uri="{BB962C8B-B14F-4D97-AF65-F5344CB8AC3E}">
        <p14:creationId xmlns:p14="http://schemas.microsoft.com/office/powerpoint/2010/main" val="32546041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n°33 : Portez vous au sein de votre club des opérations hors basket pour vos licenciés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Solidarité et Partage</a:t>
            </a:r>
          </a:p>
        </p:txBody>
      </p:sp>
    </p:spTree>
    <p:extLst>
      <p:ext uri="{BB962C8B-B14F-4D97-AF65-F5344CB8AC3E}">
        <p14:creationId xmlns:p14="http://schemas.microsoft.com/office/powerpoint/2010/main" val="11423351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n°34 : Mettez-vous en place des actions de soutien scolaire ou d'insertion professionnelle pour vos licenciés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Solidarité et Partage</a:t>
            </a:r>
          </a:p>
        </p:txBody>
      </p:sp>
    </p:spTree>
    <p:extLst>
      <p:ext uri="{BB962C8B-B14F-4D97-AF65-F5344CB8AC3E}">
        <p14:creationId xmlns:p14="http://schemas.microsoft.com/office/powerpoint/2010/main" val="26165953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n°35 : Autre(s) action(s) de votre club en lien avec cette thématique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Solidarité et Partage</a:t>
            </a:r>
          </a:p>
        </p:txBody>
      </p:sp>
    </p:spTree>
    <p:extLst>
      <p:ext uri="{BB962C8B-B14F-4D97-AF65-F5344CB8AC3E}">
        <p14:creationId xmlns:p14="http://schemas.microsoft.com/office/powerpoint/2010/main" val="21773768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n°36 : Votre club compte 36%  de joueuses parmi les licenciés (F+M)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Pratique Féminine et Féminisation</a:t>
            </a:r>
          </a:p>
        </p:txBody>
      </p:sp>
    </p:spTree>
    <p:extLst>
      <p:ext uri="{BB962C8B-B14F-4D97-AF65-F5344CB8AC3E}">
        <p14:creationId xmlns:p14="http://schemas.microsoft.com/office/powerpoint/2010/main" val="29212946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n°37 : Vous ne disposez d'aucune équipe mixte à partir de U11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Pratique Féminine et Féminisation</a:t>
            </a:r>
          </a:p>
        </p:txBody>
      </p:sp>
    </p:spTree>
    <p:extLst>
      <p:ext uri="{BB962C8B-B14F-4D97-AF65-F5344CB8AC3E}">
        <p14:creationId xmlns:p14="http://schemas.microsoft.com/office/powerpoint/2010/main" val="302942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0945" y="0"/>
            <a:ext cx="9788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n°2 : Existe-t-il une charte interne au sein du club (signature individuelle et affichage) ?</a:t>
            </a:r>
          </a:p>
        </p:txBody>
      </p:sp>
      <p:sp>
        <p:nvSpPr>
          <p:cNvPr id="2" name="Rectangle à coins arrondis 1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29867281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n°38 : Votre club compte 36% de dirigeantes élues dans l’instance dirigeante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Pratique Féminine et Féminisation</a:t>
            </a:r>
          </a:p>
        </p:txBody>
      </p:sp>
    </p:spTree>
    <p:extLst>
      <p:ext uri="{BB962C8B-B14F-4D97-AF65-F5344CB8AC3E}">
        <p14:creationId xmlns:p14="http://schemas.microsoft.com/office/powerpoint/2010/main" val="35478647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n°40 : Votre club dispose d'une filière féminine complète (U11, U13, U15, U17 ou U18 ou U20, seniors)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Pratique Féminine et Féminisation</a:t>
            </a:r>
          </a:p>
        </p:txBody>
      </p:sp>
    </p:spTree>
    <p:extLst>
      <p:ext uri="{BB962C8B-B14F-4D97-AF65-F5344CB8AC3E}">
        <p14:creationId xmlns:p14="http://schemas.microsoft.com/office/powerpoint/2010/main" val="39557527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n°41 : Votre club compte 30% de techniciennes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Pratique Féminine et Féminisation</a:t>
            </a:r>
          </a:p>
        </p:txBody>
      </p:sp>
    </p:spTree>
    <p:extLst>
      <p:ext uri="{BB962C8B-B14F-4D97-AF65-F5344CB8AC3E}">
        <p14:creationId xmlns:p14="http://schemas.microsoft.com/office/powerpoint/2010/main" val="29475006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n°42 : Votre club compte 30% d’officielles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Pratique Féminine et Féminisation</a:t>
            </a:r>
          </a:p>
        </p:txBody>
      </p:sp>
    </p:spTree>
    <p:extLst>
      <p:ext uri="{BB962C8B-B14F-4D97-AF65-F5344CB8AC3E}">
        <p14:creationId xmlns:p14="http://schemas.microsoft.com/office/powerpoint/2010/main" val="13613926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n°43 : Mettez-vous en place une action de valorisation de l’action d’une licenciée ? 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Pratique Féminine et Féminisation</a:t>
            </a:r>
          </a:p>
        </p:txBody>
      </p:sp>
    </p:spTree>
    <p:extLst>
      <p:ext uri="{BB962C8B-B14F-4D97-AF65-F5344CB8AC3E}">
        <p14:creationId xmlns:p14="http://schemas.microsoft.com/office/powerpoint/2010/main" val="6584362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n°44 : Avez-vous une action spécifique facilitant l’accès des femmes à la pratique (aménagement d'horaires, garderies, …)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Pratique Féminine et Féminisation</a:t>
            </a:r>
          </a:p>
        </p:txBody>
      </p:sp>
    </p:spTree>
    <p:extLst>
      <p:ext uri="{BB962C8B-B14F-4D97-AF65-F5344CB8AC3E}">
        <p14:creationId xmlns:p14="http://schemas.microsoft.com/office/powerpoint/2010/main" val="5626029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n°45 : Autre(s) action(s) de votre club en lien avec cette thématique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2214390" y="3365652"/>
            <a:ext cx="5199961" cy="517793"/>
          </a:xfrm>
          <a:prstGeom prst="roundRect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Pratique Féminine et Féminisation</a:t>
            </a:r>
          </a:p>
        </p:txBody>
      </p:sp>
    </p:spTree>
    <p:extLst>
      <p:ext uri="{BB962C8B-B14F-4D97-AF65-F5344CB8AC3E}">
        <p14:creationId xmlns:p14="http://schemas.microsoft.com/office/powerpoint/2010/main" val="9728248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29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Vous </a:t>
            </a:r>
            <a:r>
              <a:rPr lang="fr-FR">
                <a:latin typeface="Arial" panose="020B0604020202020204" pitchFamily="34" charset="0"/>
                <a:cs typeface="Arial" panose="020B0604020202020204" pitchFamily="34" charset="0"/>
              </a:rPr>
              <a:t>souhaitez ajouter :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68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2533" y="-1"/>
            <a:ext cx="93302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n°3 : Êtes-vous adhérent à une association de lutte contre les violences sexuelles ou avez-vous participé à une réunion d'information organisée à ce sujet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214350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2411" y="0"/>
            <a:ext cx="7801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n°4 : Avez-vous un dispositif de remédiation suite à une incivilité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2076679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2411" y="0"/>
            <a:ext cx="8152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n°5 : Avez-vous une école d'arbitrage Niv 1 ou Niv 2 saisie dans FBI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4120538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2411" y="0"/>
            <a:ext cx="6973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n°6 : Mettez vous en place l'opération "Parents Fair Play" ?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262434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alpha val="0"/>
                <a:lumMod val="0"/>
                <a:lumOff val="100000"/>
              </a:schemeClr>
            </a:gs>
            <a:gs pos="100000">
              <a:srgbClr val="009D8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11" y="0"/>
            <a:ext cx="8002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Critère n°7 : Utilisez-vous l'outil fédéral suivant : Application FFBB Citoyen ? </a:t>
            </a:r>
          </a:p>
        </p:txBody>
      </p:sp>
      <p:sp>
        <p:nvSpPr>
          <p:cNvPr id="5" name="Rectangle à coins arrondis 4"/>
          <p:cNvSpPr/>
          <p:nvPr/>
        </p:nvSpPr>
        <p:spPr>
          <a:xfrm rot="16200000">
            <a:off x="-1299991" y="3238958"/>
            <a:ext cx="3371162" cy="5177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Ethique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Respect</a:t>
            </a:r>
          </a:p>
        </p:txBody>
      </p:sp>
    </p:spTree>
    <p:extLst>
      <p:ext uri="{BB962C8B-B14F-4D97-AF65-F5344CB8AC3E}">
        <p14:creationId xmlns:p14="http://schemas.microsoft.com/office/powerpoint/2010/main" val="34836075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5259287A-12E7-4907-B942-8FB925BB127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ontenu image" ma:contentTypeID="0x0101009148F5A04DDD49CBA7127AADA5FB792B00AADE34325A8B49CDA8BB4DB53328F214005DD1C3873EA5B649A2B81183C06B20F5" ma:contentTypeVersion="8" ma:contentTypeDescription="Télécharger une image." ma:contentTypeScope="" ma:versionID="e8eb3be3c2f9d9e949b06291fe3f180a">
  <xsd:schema xmlns:xsd="http://www.w3.org/2001/XMLSchema" xmlns:xs="http://www.w3.org/2001/XMLSchema" xmlns:p="http://schemas.microsoft.com/office/2006/metadata/properties" xmlns:ns1="http://schemas.microsoft.com/sharepoint/v3" xmlns:ns2="5259287A-12E7-4907-B942-8FB925BB127E" xmlns:ns3="http://schemas.microsoft.com/sharepoint/v3/fields" xmlns:ns4="5259287a-12e7-4907-b942-8fb925bb127e" targetNamespace="http://schemas.microsoft.com/office/2006/metadata/properties" ma:root="true" ma:fieldsID="0d169547e59a2ec8a26bbb0aeefe808b" ns1:_="" ns2:_="" ns3:_="" ns4:_="">
    <xsd:import namespace="http://schemas.microsoft.com/sharepoint/v3"/>
    <xsd:import namespace="5259287A-12E7-4907-B942-8FB925BB127E"/>
    <xsd:import namespace="http://schemas.microsoft.com/sharepoint/v3/fields"/>
    <xsd:import namespace="5259287a-12e7-4907-b942-8fb925bb127e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Chemin d'URL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Type de fichier" ma:hidden="true" ma:internalName="File_x0020_Type" ma:readOnly="true">
      <xsd:simpleType>
        <xsd:restriction base="dms:Text"/>
      </xsd:simpleType>
    </xsd:element>
    <xsd:element name="HTML_x0020_File_x0020_Type" ma:index="10" nillable="true" ma:displayName="Type de fichier HTML" ma:hidden="true" ma:internalName="HTML_x0020_File_x0020_Type" ma:readOnly="true">
      <xsd:simpleType>
        <xsd:restriction base="dms:Text"/>
      </xsd:simpleType>
    </xsd:element>
    <xsd:element name="FSObjType" ma:index="11" nillable="true" ma:displayName="Type d'élément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Date de début de planification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59287A-12E7-4907-B942-8FB925BB127E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Une miniature existe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Un aperçu existe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Largeur" ma:internalName="ImageWidth" ma:readOnly="true">
      <xsd:simpleType>
        <xsd:restriction base="dms:Unknown"/>
      </xsd:simpleType>
    </xsd:element>
    <xsd:element name="ImageHeight" ma:index="22" nillable="true" ma:displayName="Hauteur" ma:internalName="ImageHeight" ma:readOnly="true">
      <xsd:simpleType>
        <xsd:restriction base="dms:Unknown"/>
      </xsd:simpleType>
    </xsd:element>
    <xsd:element name="ImageCreateDate" ma:index="25" nillable="true" ma:displayName="Date de prise du cliché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59287a-12e7-4907-b942-8fb925bb12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31" nillable="true" ma:displayName="MediaServiceAutoTags" ma:internalName="MediaServiceAutoTags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5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eur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 ma:index="23" ma:displayName="Commentaires"/>
        <xsd:element name="keywords" minOccurs="0" maxOccurs="1" type="xsd:string" ma:index="14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30EE55-C9EF-4E6D-B1B5-9D8C919F5A01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f6e232b-0f59-4423-8d09-de55b842cad1"/>
    <ds:schemaRef ds:uri="http://purl.org/dc/elements/1.1/"/>
    <ds:schemaRef ds:uri="16f0998f-cf74-406b-b359-c8121e33782d"/>
    <ds:schemaRef ds:uri="http://www.w3.org/XML/1998/namespace"/>
    <ds:schemaRef ds:uri="http://purl.org/dc/dcmitype/"/>
    <ds:schemaRef ds:uri="http://schemas.microsoft.com/sharepoint/v3"/>
    <ds:schemaRef ds:uri="http://schemas.microsoft.com/sharepoint/v3/fields"/>
    <ds:schemaRef ds:uri="5259287A-12E7-4907-B942-8FB925BB127E"/>
  </ds:schemaRefs>
</ds:datastoreItem>
</file>

<file path=customXml/itemProps2.xml><?xml version="1.0" encoding="utf-8"?>
<ds:datastoreItem xmlns:ds="http://schemas.openxmlformats.org/officeDocument/2006/customXml" ds:itemID="{1419D26D-7B58-447A-B5E5-E6C3690BCD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59287A-12E7-4907-B942-8FB925BB127E"/>
    <ds:schemaRef ds:uri="http://schemas.microsoft.com/sharepoint/v3/fields"/>
    <ds:schemaRef ds:uri="5259287a-12e7-4907-b942-8fb925bb12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9978E2-E077-410B-A06E-C319ADA79C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1013</Words>
  <Application>Microsoft Macintosh PowerPoint</Application>
  <PresentationFormat>Grand écran</PresentationFormat>
  <Paragraphs>94</Paragraphs>
  <Slides>47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47</vt:i4>
      </vt:variant>
    </vt:vector>
  </HeadingPairs>
  <TitlesOfParts>
    <vt:vector size="52" baseType="lpstr">
      <vt:lpstr>Arial</vt:lpstr>
      <vt:lpstr>Calibri</vt:lpstr>
      <vt:lpstr>Calibri Light</vt:lpstr>
      <vt:lpstr>FFBB</vt:lpstr>
      <vt:lpstr>Thème Office</vt:lpstr>
      <vt:lpstr>LABEL FFBB CITOYEN MAIF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CABALLO Philippe</dc:creator>
  <cp:keywords/>
  <dc:description/>
  <cp:lastModifiedBy>Ille et Vilaine Basketball</cp:lastModifiedBy>
  <cp:revision>15</cp:revision>
  <dcterms:created xsi:type="dcterms:W3CDTF">2021-10-24T20:52:01Z</dcterms:created>
  <dcterms:modified xsi:type="dcterms:W3CDTF">2021-10-28T10:58:11Z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0x0101009148F5A04DDD49CBA7127AADA5FB792B00AADE34325A8B49CDA8BB4DB53328F214005DD1C3873EA5B649A2B81183C06B20F5</vt:lpwstr>
  </property>
</Properties>
</file>